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70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6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82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1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96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66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80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38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3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3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8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13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7B7B-627B-4EB3-A7AE-88888A7CD94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96C9-E90A-4745-A443-DCF7F4CEA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4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6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PMingLiU</vt:lpstr>
      <vt:lpstr>Arial</vt:lpstr>
      <vt:lpstr>Calibri</vt:lpstr>
      <vt:lpstr>Calibri Light</vt:lpstr>
      <vt:lpstr>Office 佈景主題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 </cp:lastModifiedBy>
  <cp:revision>8</cp:revision>
  <dcterms:created xsi:type="dcterms:W3CDTF">2021-08-19T08:45:42Z</dcterms:created>
  <dcterms:modified xsi:type="dcterms:W3CDTF">2022-06-07T03:46:37Z</dcterms:modified>
</cp:coreProperties>
</file>